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10" r:id="rId9"/>
    <p:sldId id="557" r:id="rId10"/>
    <p:sldId id="583" r:id="rId11"/>
    <p:sldId id="558" r:id="rId12"/>
    <p:sldId id="584" r:id="rId13"/>
    <p:sldId id="510" r:id="rId14"/>
    <p:sldId id="511" r:id="rId15"/>
    <p:sldId id="560" r:id="rId16"/>
    <p:sldId id="611" r:id="rId17"/>
    <p:sldId id="602" r:id="rId18"/>
    <p:sldId id="606" r:id="rId19"/>
    <p:sldId id="561" r:id="rId20"/>
    <p:sldId id="576" r:id="rId21"/>
    <p:sldId id="577" r:id="rId22"/>
    <p:sldId id="603" r:id="rId23"/>
    <p:sldId id="548" r:id="rId24"/>
    <p:sldId id="549" r:id="rId25"/>
    <p:sldId id="578" r:id="rId26"/>
    <p:sldId id="551" r:id="rId27"/>
    <p:sldId id="552" r:id="rId28"/>
    <p:sldId id="564" r:id="rId29"/>
    <p:sldId id="579" r:id="rId30"/>
    <p:sldId id="553" r:id="rId31"/>
    <p:sldId id="554" r:id="rId32"/>
    <p:sldId id="605" r:id="rId33"/>
    <p:sldId id="580" r:id="rId34"/>
    <p:sldId id="590" r:id="rId35"/>
    <p:sldId id="591" r:id="rId36"/>
    <p:sldId id="592" r:id="rId37"/>
    <p:sldId id="593" r:id="rId38"/>
    <p:sldId id="600" r:id="rId39"/>
    <p:sldId id="594" r:id="rId40"/>
    <p:sldId id="595" r:id="rId41"/>
    <p:sldId id="596" r:id="rId42"/>
    <p:sldId id="597" r:id="rId43"/>
    <p:sldId id="598" r:id="rId44"/>
    <p:sldId id="599" r:id="rId45"/>
    <p:sldId id="601" r:id="rId46"/>
    <p:sldId id="565" r:id="rId47"/>
    <p:sldId id="567" r:id="rId48"/>
    <p:sldId id="566" r:id="rId49"/>
    <p:sldId id="568" r:id="rId50"/>
    <p:sldId id="569" r:id="rId51"/>
    <p:sldId id="570" r:id="rId52"/>
    <p:sldId id="571" r:id="rId53"/>
    <p:sldId id="575" r:id="rId54"/>
    <p:sldId id="572" r:id="rId55"/>
    <p:sldId id="573" r:id="rId56"/>
    <p:sldId id="5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 customer?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0058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18381</TotalTime>
  <Words>2937</Words>
  <Application>Microsoft Macintosh PowerPoint</Application>
  <PresentationFormat>Widescreen</PresentationFormat>
  <Paragraphs>532</Paragraphs>
  <Slides>56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1899</cp:revision>
  <cp:lastPrinted>2020-02-04T16:28:44Z</cp:lastPrinted>
  <dcterms:created xsi:type="dcterms:W3CDTF">2017-08-24T15:35:37Z</dcterms:created>
  <dcterms:modified xsi:type="dcterms:W3CDTF">2022-09-20T18:29:50Z</dcterms:modified>
</cp:coreProperties>
</file>